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ção Padrão" id="{B3B6A558-32B4-48B2-8547-597A92D6CB92}">
          <p14:sldIdLst>
            <p14:sldId id="256"/>
          </p14:sldIdLst>
        </p14:section>
        <p14:section name="Seção sem Título" id="{06E683AD-26D4-4ECA-A8A3-8B3A7C2C5154}">
          <p14:sldIdLst>
            <p14:sldId id="257"/>
            <p14:sldId id="258"/>
            <p14:sldId id="259"/>
            <p14:sldId id="260"/>
            <p14:sldId id="262"/>
            <p14:sldId id="261"/>
            <p14:sldId id="26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79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4/9/2024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o 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iro ou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47F38-B617-4D2F-AE0A-013F0C4D2C57}" type="datetimeFigureOut">
              <a:rPr lang="en-US" dirty="0"/>
              <a:t>4/9/2024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dirty="0"/>
              <a:t>4/9/2024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4/9/2024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4/9/2024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4/9/2024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4/9/2024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8" r:id="rId2"/>
    <p:sldLayoutId id="2147483651" r:id="rId3"/>
    <p:sldLayoutId id="2147483669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FC8C1B1-087F-6E50-5065-698899532D0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Restaurante em </a:t>
            </a:r>
            <a:r>
              <a:rPr lang="pt-BR" dirty="0" err="1"/>
              <a:t>flutter</a:t>
            </a:r>
            <a:endParaRPr lang="pt-BR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14433C7-2543-1B7B-4266-DE19D747172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/>
              <a:t>João Marinho e Lucas Matheus</a:t>
            </a:r>
          </a:p>
        </p:txBody>
      </p:sp>
    </p:spTree>
    <p:extLst>
      <p:ext uri="{BB962C8B-B14F-4D97-AF65-F5344CB8AC3E}">
        <p14:creationId xmlns:p14="http://schemas.microsoft.com/office/powerpoint/2010/main" val="8642443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F533DB-B0CC-7965-E0A1-F221A84B92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Objetivo: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30A93DE-1E35-7B6A-E6D0-348A92EE41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Nosso objetivo é fazer um aplicativo de restaurante em </a:t>
            </a:r>
            <a:r>
              <a:rPr lang="pt-BR" dirty="0" err="1"/>
              <a:t>flutter</a:t>
            </a:r>
            <a:r>
              <a:rPr lang="pt-BR" dirty="0"/>
              <a:t> que é possível adicionar e remover produtos do carrinho de compras além de contar com uma tela de “pagamento”.</a:t>
            </a:r>
          </a:p>
        </p:txBody>
      </p:sp>
    </p:spTree>
    <p:extLst>
      <p:ext uri="{BB962C8B-B14F-4D97-AF65-F5344CB8AC3E}">
        <p14:creationId xmlns:p14="http://schemas.microsoft.com/office/powerpoint/2010/main" val="29816202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389BB6-C74B-B75C-4C18-9167E7461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Funcionalidades: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F984B09-C727-36F1-9BF2-839E4ADE5CA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pt-BR" dirty="0"/>
              <a:t>Listar cardápio;</a:t>
            </a:r>
          </a:p>
          <a:p>
            <a:r>
              <a:rPr lang="pt-BR" dirty="0"/>
              <a:t>Adicionar/remover itens do carrinho com confirmação do usuário;</a:t>
            </a:r>
          </a:p>
          <a:p>
            <a:r>
              <a:rPr lang="pt-BR" dirty="0"/>
              <a:t>Detalhes ao tocar;</a:t>
            </a:r>
          </a:p>
          <a:p>
            <a:r>
              <a:rPr lang="pt-BR" dirty="0"/>
              <a:t>Página do carrinho;</a:t>
            </a:r>
          </a:p>
          <a:p>
            <a:r>
              <a:rPr lang="pt-BR" dirty="0"/>
              <a:t>Página de pagamento;</a:t>
            </a:r>
          </a:p>
          <a:p>
            <a:pPr marL="0" indent="0">
              <a:buNone/>
            </a:pPr>
            <a:endParaRPr lang="pt-BR" dirty="0"/>
          </a:p>
          <a:p>
            <a:endParaRPr lang="pt-BR" dirty="0"/>
          </a:p>
          <a:p>
            <a:endParaRPr lang="pt-BR" dirty="0"/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C8BF8915-EC7E-9856-1EEE-AC2720C6492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7" name="Vídeo 6">
            <a:hlinkClick r:id="" action="ppaction://media"/>
            <a:extLst>
              <a:ext uri="{FF2B5EF4-FFF2-40B4-BE49-F238E27FC236}">
                <a16:creationId xmlns:a16="http://schemas.microsoft.com/office/drawing/2014/main" id="{D6C1C896-EA17-22D2-89A5-506E7BCA384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219383" y="2437792"/>
            <a:ext cx="6997062" cy="4420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838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771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6E0992-E83E-8C7F-15BF-4BBDB7A7F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Critérios de avaliação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2C5099F-038F-FC7A-5FA6-7A3A3CF72B1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pt-BR" b="1" u="sng" dirty="0"/>
              <a:t>Widgets visíveis:</a:t>
            </a:r>
          </a:p>
          <a:p>
            <a:r>
              <a:rPr lang="pt-BR" sz="1900" dirty="0" err="1"/>
              <a:t>Drawer</a:t>
            </a:r>
            <a:endParaRPr lang="pt-BR" sz="1900" dirty="0"/>
          </a:p>
          <a:p>
            <a:r>
              <a:rPr lang="pt-BR" sz="1900" dirty="0" err="1"/>
              <a:t>AppBar</a:t>
            </a:r>
            <a:endParaRPr lang="pt-BR" sz="1900" dirty="0"/>
          </a:p>
          <a:p>
            <a:r>
              <a:rPr lang="pt-BR" sz="1900" dirty="0" err="1"/>
              <a:t>Text</a:t>
            </a:r>
            <a:endParaRPr lang="pt-BR" sz="1900" dirty="0"/>
          </a:p>
          <a:p>
            <a:r>
              <a:rPr lang="pt-BR" sz="1900" dirty="0" err="1"/>
              <a:t>BottomNavigationBar</a:t>
            </a:r>
            <a:endParaRPr lang="pt-BR" sz="1900" dirty="0"/>
          </a:p>
          <a:p>
            <a:r>
              <a:rPr lang="pt-BR" sz="1900" dirty="0" err="1"/>
              <a:t>Icon</a:t>
            </a:r>
            <a:endParaRPr lang="pt-BR" sz="1900" dirty="0"/>
          </a:p>
          <a:p>
            <a:r>
              <a:rPr lang="pt-BR" b="1" u="sng" dirty="0"/>
              <a:t>Widgets não visíveis:</a:t>
            </a:r>
          </a:p>
          <a:p>
            <a:r>
              <a:rPr lang="pt-BR" sz="1700" dirty="0" err="1"/>
              <a:t>Colunm</a:t>
            </a:r>
            <a:endParaRPr lang="pt-BR" sz="1700" dirty="0"/>
          </a:p>
          <a:p>
            <a:r>
              <a:rPr lang="pt-BR" sz="1700" dirty="0"/>
              <a:t>Row</a:t>
            </a:r>
          </a:p>
          <a:p>
            <a:r>
              <a:rPr lang="pt-BR" sz="1700" dirty="0" err="1"/>
              <a:t>Expanded</a:t>
            </a:r>
            <a:endParaRPr lang="pt-BR" sz="1700" dirty="0"/>
          </a:p>
          <a:p>
            <a:r>
              <a:rPr lang="pt-BR" sz="1700" dirty="0"/>
              <a:t>Center</a:t>
            </a:r>
          </a:p>
          <a:p>
            <a:r>
              <a:rPr lang="pt-BR" sz="1700" dirty="0" err="1"/>
              <a:t>Padding</a:t>
            </a:r>
            <a:endParaRPr lang="pt-BR" sz="1700" dirty="0"/>
          </a:p>
          <a:p>
            <a:endParaRPr lang="pt-BR" sz="1400" dirty="0"/>
          </a:p>
        </p:txBody>
      </p:sp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3336B060-B15D-225C-A388-5AF2D4DC71D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448308" y="2286000"/>
            <a:ext cx="3445244" cy="3969946"/>
          </a:xfrm>
        </p:spPr>
      </p:pic>
    </p:spTree>
    <p:extLst>
      <p:ext uri="{BB962C8B-B14F-4D97-AF65-F5344CB8AC3E}">
        <p14:creationId xmlns:p14="http://schemas.microsoft.com/office/powerpoint/2010/main" val="28406916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6E0992-E83E-8C7F-15BF-4BBDB7A7F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Critérios de avaliação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2C5099F-038F-FC7A-5FA6-7A3A3CF72B1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pt-BR" b="1" dirty="0"/>
              <a:t>Troca de informações:</a:t>
            </a:r>
          </a:p>
          <a:p>
            <a:r>
              <a:rPr lang="pt-BR" sz="1600" u="sng" dirty="0"/>
              <a:t>Pai-Filho</a:t>
            </a:r>
            <a:r>
              <a:rPr lang="pt-BR" sz="1600" b="1" dirty="0"/>
              <a:t>:</a:t>
            </a:r>
          </a:p>
          <a:p>
            <a:pPr marL="0" indent="0">
              <a:buNone/>
            </a:pPr>
            <a:r>
              <a:rPr lang="pt-BR" sz="1400" dirty="0"/>
              <a:t>Passagem do parâmetro _carrinho que será usada</a:t>
            </a:r>
          </a:p>
          <a:p>
            <a:pPr marL="0" indent="0">
              <a:buNone/>
            </a:pPr>
            <a:r>
              <a:rPr lang="pt-BR" sz="1400" dirty="0"/>
              <a:t>para guardar os produtos selecionados pelo cliente</a:t>
            </a:r>
            <a:endParaRPr lang="pt-BR" sz="1600" b="1" dirty="0"/>
          </a:p>
          <a:p>
            <a:r>
              <a:rPr lang="pt-BR" sz="1600" u="sng" dirty="0"/>
              <a:t>Filho-Pai</a:t>
            </a:r>
            <a:r>
              <a:rPr lang="pt-BR" sz="1600" b="1" dirty="0"/>
              <a:t>:</a:t>
            </a:r>
          </a:p>
          <a:p>
            <a:pPr marL="0" indent="0">
              <a:buNone/>
            </a:pPr>
            <a:r>
              <a:rPr lang="pt-BR" sz="1400" dirty="0"/>
              <a:t>Atualização da pagina do pai a partir de uma função </a:t>
            </a:r>
          </a:p>
          <a:p>
            <a:pPr marL="0" indent="0">
              <a:buNone/>
            </a:pPr>
            <a:r>
              <a:rPr lang="pt-BR" sz="1400" dirty="0"/>
              <a:t>chamada pelo filho.</a:t>
            </a:r>
          </a:p>
          <a:p>
            <a:pPr marL="0" indent="0">
              <a:buNone/>
            </a:pPr>
            <a:endParaRPr lang="pt-BR" sz="1600" b="1" dirty="0"/>
          </a:p>
          <a:p>
            <a:endParaRPr lang="pt-BR" sz="1600" b="1" dirty="0"/>
          </a:p>
          <a:p>
            <a:endParaRPr lang="pt-BR" sz="1400" dirty="0"/>
          </a:p>
        </p:txBody>
      </p:sp>
      <p:pic>
        <p:nvPicPr>
          <p:cNvPr id="8" name="Espaço Reservado para Conteúdo 7">
            <a:extLst>
              <a:ext uri="{FF2B5EF4-FFF2-40B4-BE49-F238E27FC236}">
                <a16:creationId xmlns:a16="http://schemas.microsoft.com/office/drawing/2014/main" id="{D25FB328-8414-C832-2CA8-C1ACCF118A0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291927" y="2415657"/>
            <a:ext cx="3173063" cy="3407342"/>
          </a:xfr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EA0C804D-9D7C-A3C8-7CEE-E37DEEE01E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9649" y="3927524"/>
            <a:ext cx="3732351" cy="1895475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361A71AB-AE0D-9EFB-F769-CBE766CB15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9649" y="2415657"/>
            <a:ext cx="3732351" cy="1528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5333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6E0992-E83E-8C7F-15BF-4BBDB7A7F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Critérios de avaliação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2C5099F-038F-FC7A-5FA6-7A3A3CF72B1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pt-BR" sz="1600" b="1" dirty="0"/>
          </a:p>
          <a:p>
            <a:r>
              <a:rPr lang="pt-BR" sz="2000" b="1" dirty="0"/>
              <a:t>Entidades:</a:t>
            </a:r>
          </a:p>
          <a:p>
            <a:r>
              <a:rPr lang="pt-BR" sz="1600" dirty="0"/>
              <a:t>Comidas (Classe primitiva)</a:t>
            </a:r>
          </a:p>
          <a:p>
            <a:r>
              <a:rPr lang="pt-BR" sz="1600" dirty="0"/>
              <a:t>Pratos</a:t>
            </a:r>
          </a:p>
          <a:p>
            <a:r>
              <a:rPr lang="pt-BR" sz="1600" dirty="0"/>
              <a:t>Bebidas</a:t>
            </a:r>
          </a:p>
          <a:p>
            <a:r>
              <a:rPr lang="pt-BR" sz="1600" dirty="0"/>
              <a:t>Sobremesa</a:t>
            </a:r>
          </a:p>
          <a:p>
            <a:endParaRPr lang="pt-BR" sz="1400" dirty="0"/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80D72512-F266-A85E-6AF3-AFB6AEC037D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478220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6E0992-E83E-8C7F-15BF-4BBDB7A7F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Critérios de avaliação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2C5099F-038F-FC7A-5FA6-7A3A3CF72B1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t-BR" sz="2000" b="1" dirty="0"/>
              <a:t>Widgets </a:t>
            </a:r>
            <a:r>
              <a:rPr lang="pt-BR" sz="2000" b="1" dirty="0" err="1"/>
              <a:t>Stateful</a:t>
            </a:r>
            <a:r>
              <a:rPr lang="pt-BR" sz="2000" b="1" dirty="0"/>
              <a:t>:</a:t>
            </a:r>
          </a:p>
          <a:p>
            <a:pPr marL="0" indent="0">
              <a:buNone/>
            </a:pPr>
            <a:r>
              <a:rPr lang="pt-BR" sz="1600" dirty="0" err="1"/>
              <a:t>Main</a:t>
            </a:r>
            <a:endParaRPr lang="pt-BR" sz="1600" dirty="0"/>
          </a:p>
          <a:p>
            <a:pPr marL="0" indent="0">
              <a:buNone/>
            </a:pPr>
            <a:r>
              <a:rPr lang="pt-BR" sz="1600" dirty="0"/>
              <a:t>Tela de pagamento</a:t>
            </a:r>
          </a:p>
          <a:p>
            <a:pPr marL="0" indent="0">
              <a:buNone/>
            </a:pPr>
            <a:r>
              <a:rPr lang="pt-BR" sz="1600" dirty="0"/>
              <a:t>Tela do carrinho</a:t>
            </a:r>
          </a:p>
          <a:p>
            <a:endParaRPr lang="pt-BR" sz="1600" b="1" dirty="0"/>
          </a:p>
          <a:p>
            <a:endParaRPr lang="pt-BR" sz="1400" dirty="0"/>
          </a:p>
        </p:txBody>
      </p:sp>
      <p:pic>
        <p:nvPicPr>
          <p:cNvPr id="7" name="Espaço Reservado para Conteúdo 6">
            <a:extLst>
              <a:ext uri="{FF2B5EF4-FFF2-40B4-BE49-F238E27FC236}">
                <a16:creationId xmlns:a16="http://schemas.microsoft.com/office/drawing/2014/main" id="{660E07BF-4CA7-6A77-5C64-2EFCE50868A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295629" y="2347016"/>
            <a:ext cx="2634186" cy="760536"/>
          </a:xfr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E1514B50-47A1-B5DB-9409-BD160AB16A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5629" y="3107552"/>
            <a:ext cx="2634186" cy="3145688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451A5C85-9937-2447-136B-DAE2897997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9815" y="2353364"/>
            <a:ext cx="3116280" cy="954795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58BB490E-7A7D-4BAE-98C2-1ADD79D589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29815" y="3240586"/>
            <a:ext cx="3116280" cy="2496827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842DC162-FFD7-3B82-1416-ECCDC0EFE4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46095" y="2353364"/>
            <a:ext cx="2732463" cy="954795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6D92C3D9-0606-F7BF-D17A-A1CC19D05B2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46094" y="3270117"/>
            <a:ext cx="2732463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5514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6E0992-E83E-8C7F-15BF-4BBDB7A7F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Critérios de avaliação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2C5099F-038F-FC7A-5FA6-7A3A3CF72B1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t-BR" sz="2000" dirty="0"/>
              <a:t>- 7 telas.</a:t>
            </a:r>
          </a:p>
          <a:p>
            <a:pPr marL="0" indent="0">
              <a:buNone/>
            </a:pPr>
            <a:r>
              <a:rPr lang="pt-BR" sz="2000" dirty="0"/>
              <a:t>- As telas de listagem de pratos, sobremesas, bebidas e de </a:t>
            </a:r>
            <a:r>
              <a:rPr lang="pt-BR" sz="2000"/>
              <a:t>carrinho recebem </a:t>
            </a:r>
            <a:r>
              <a:rPr lang="pt-BR" sz="2000" dirty="0"/>
              <a:t>o objeto _carrinho</a:t>
            </a:r>
          </a:p>
          <a:p>
            <a:pPr>
              <a:buFontTx/>
              <a:buChar char="-"/>
            </a:pPr>
            <a:r>
              <a:rPr lang="pt-BR" sz="2000" dirty="0"/>
              <a:t>A tela de pagamento recebe a função </a:t>
            </a:r>
            <a:r>
              <a:rPr lang="pt-BR" sz="2000" dirty="0" err="1"/>
              <a:t>limpaCarrinho</a:t>
            </a:r>
            <a:r>
              <a:rPr lang="pt-BR" sz="2000" dirty="0"/>
              <a:t>()</a:t>
            </a:r>
          </a:p>
          <a:p>
            <a:pPr>
              <a:buFontTx/>
              <a:buChar char="-"/>
            </a:pPr>
            <a:r>
              <a:rPr lang="pt-BR" sz="2000" dirty="0"/>
              <a:t>Foi utilizado </a:t>
            </a:r>
            <a:r>
              <a:rPr lang="pt-BR" sz="2000" dirty="0" err="1"/>
              <a:t>BottomNavigationBar</a:t>
            </a:r>
            <a:r>
              <a:rPr lang="pt-BR" sz="2000" dirty="0"/>
              <a:t> e o </a:t>
            </a:r>
            <a:r>
              <a:rPr lang="pt-BR" sz="2000" dirty="0" err="1"/>
              <a:t>Drawer</a:t>
            </a:r>
            <a:r>
              <a:rPr lang="pt-BR" sz="2000" dirty="0"/>
              <a:t> para </a:t>
            </a:r>
            <a:r>
              <a:rPr lang="pt-BR" sz="2000" dirty="0" err="1"/>
              <a:t>nevegação</a:t>
            </a:r>
            <a:r>
              <a:rPr lang="pt-BR" sz="2000" dirty="0"/>
              <a:t> de telas</a:t>
            </a:r>
          </a:p>
          <a:p>
            <a:pPr marL="0" indent="0">
              <a:buNone/>
            </a:pPr>
            <a:endParaRPr lang="pt-BR" sz="2000" dirty="0"/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80D72512-F266-A85E-6AF3-AFB6AEC037D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0761611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ânico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117</TotalTime>
  <Words>200</Words>
  <Application>Microsoft Office PowerPoint</Application>
  <PresentationFormat>Widescreen</PresentationFormat>
  <Paragraphs>50</Paragraphs>
  <Slides>8</Slides>
  <Notes>0</Notes>
  <HiddenSlides>0</HiddenSlides>
  <MMClips>1</MMClips>
  <ScaleCrop>false</ScaleCrop>
  <HeadingPairs>
    <vt:vector size="6" baseType="variant">
      <vt:variant>
        <vt:lpstr>Fontes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8</vt:i4>
      </vt:variant>
    </vt:vector>
  </HeadingPairs>
  <TitlesOfParts>
    <vt:vector size="11" baseType="lpstr">
      <vt:lpstr>Arial</vt:lpstr>
      <vt:lpstr>Garamond</vt:lpstr>
      <vt:lpstr>Orgânico</vt:lpstr>
      <vt:lpstr>Restaurante em flutter</vt:lpstr>
      <vt:lpstr>Objetivo:</vt:lpstr>
      <vt:lpstr>Funcionalidades:</vt:lpstr>
      <vt:lpstr>Critérios de avaliação</vt:lpstr>
      <vt:lpstr>Critérios de avaliação</vt:lpstr>
      <vt:lpstr>Critérios de avaliação</vt:lpstr>
      <vt:lpstr>Critérios de avaliação</vt:lpstr>
      <vt:lpstr>Critérios de avaliação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Restaurante simples em flutter</dc:title>
  <dc:creator>JOÃO MARINHO CALDAS NETO</dc:creator>
  <cp:lastModifiedBy>JOÃO MARINHO CALDAS NETO</cp:lastModifiedBy>
  <cp:revision>5</cp:revision>
  <dcterms:created xsi:type="dcterms:W3CDTF">2024-04-08T01:24:47Z</dcterms:created>
  <dcterms:modified xsi:type="dcterms:W3CDTF">2024-04-09T20:52:37Z</dcterms:modified>
</cp:coreProperties>
</file>